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Default Extension="wdp" ContentType="image/vnd.ms-photo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B1EFF4-5BEA-4DBC-BCE8-B0D0B4BF3821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02813B-A043-41A4-86A9-8E0C084BA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555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B5650-F0A1-4618-AA98-A2F54A83197F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9858-AEFB-4F18-B608-87C95B1DA6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006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99858-AEFB-4F18-B608-87C95B1DA6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385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2DACCB3-1C69-4F40-AF84-F4F42FF2D8FB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AB50ACA-30A7-4C09-81E6-74C950475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209799"/>
          </a:xfrm>
        </p:spPr>
        <p:txBody>
          <a:bodyPr anchor="ctr">
            <a:noAutofit/>
          </a:bodyPr>
          <a:lstStyle/>
          <a:p>
            <a:pPr algn="ctr"/>
            <a:r>
              <a:rPr lang="en-US" sz="8400" dirty="0" smtClean="0">
                <a:latin typeface="Gelio Fasolada"/>
                <a:cs typeface="Gelio Fasolada"/>
              </a:rPr>
              <a:t>The Olympian Gods &amp; Goddesses</a:t>
            </a:r>
            <a:endParaRPr lang="en-US" sz="8400" dirty="0">
              <a:latin typeface="Gelio Fasolada"/>
              <a:cs typeface="Gelio Fasolad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" y="5715000"/>
            <a:ext cx="9144000" cy="1219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Gelio Fasolada"/>
                <a:cs typeface="Gelio Fasolada"/>
              </a:rPr>
              <a:t>Percy Jackson &amp; The Lightning Thief</a:t>
            </a:r>
            <a:endParaRPr lang="en-US" sz="3600" dirty="0">
              <a:latin typeface="Gelio Fasolada"/>
              <a:cs typeface="Gelio Fasolad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42900" y="2646592"/>
            <a:ext cx="8458200" cy="299220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00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714999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Apollo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401" y="410411"/>
            <a:ext cx="3276600" cy="4771189"/>
          </a:xfrm>
          <a:prstGeom prst="round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52400" y="990600"/>
            <a:ext cx="8991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Zeus</a:t>
            </a:r>
          </a:p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</a:t>
            </a:r>
          </a:p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</a:rPr>
              <a:t> </a:t>
            </a:r>
            <a:r>
              <a:rPr lang="en-US" sz="4500" b="1" dirty="0" smtClean="0">
                <a:latin typeface="Calibri" panose="020F0502020204030204" pitchFamily="34" charset="0"/>
              </a:rPr>
              <a:t>                         </a:t>
            </a:r>
            <a:r>
              <a:rPr lang="en-US" sz="4500" dirty="0" smtClean="0">
                <a:latin typeface="Calibri" panose="020F0502020204030204" pitchFamily="34" charset="0"/>
              </a:rPr>
              <a:t>God of Music, Poetry,  			       the Sun, Truth, and 					  Archery</a:t>
            </a:r>
          </a:p>
          <a:p>
            <a:pPr marL="0" indent="0">
              <a:buNone/>
            </a:pPr>
            <a:r>
              <a:rPr lang="en-US" sz="4500" b="1" dirty="0" smtClean="0">
                <a:latin typeface="Calibri" panose="020F0502020204030204" pitchFamily="34" charset="0"/>
              </a:rPr>
              <a:t> 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Having a twin sister Artemis and prophecies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lyre, snakes, bow &amp; 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096000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Artemis</a:t>
            </a:r>
            <a:endParaRPr lang="en-US" sz="8000" dirty="0">
              <a:latin typeface="Gelio Fasolada"/>
              <a:cs typeface="Gelio Fasolada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990600"/>
            <a:ext cx="9144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Zeus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   </a:t>
            </a:r>
            <a:r>
              <a:rPr lang="en-US" sz="4500" dirty="0" smtClean="0">
                <a:latin typeface="Calibri" panose="020F0502020204030204" pitchFamily="34" charset="0"/>
              </a:rPr>
              <a:t>Goddess of Hunting,                   Archery, the Moon, and                          the Wild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Having a twin brother Apollo and protecting purity 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bow &amp; arrow, moon, deer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022" t="1693" r="2686" b="2222"/>
          <a:stretch/>
        </p:blipFill>
        <p:spPr>
          <a:xfrm>
            <a:off x="6096000" y="152400"/>
            <a:ext cx="2735479" cy="44196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76200"/>
            <a:ext cx="5791201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Hermes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36" t="2078" r="2817" b="1992"/>
          <a:stretch/>
        </p:blipFill>
        <p:spPr>
          <a:xfrm>
            <a:off x="152400" y="250900"/>
            <a:ext cx="3156857" cy="4244900"/>
          </a:xfrm>
          <a:prstGeom prst="round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52400" y="914400"/>
            <a:ext cx="8991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Zeus</a:t>
            </a:r>
          </a:p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</a:t>
            </a:r>
          </a:p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</a:rPr>
              <a:t> </a:t>
            </a:r>
            <a:r>
              <a:rPr lang="en-US" sz="4500" b="1" dirty="0" smtClean="0">
                <a:latin typeface="Calibri" panose="020F0502020204030204" pitchFamily="34" charset="0"/>
              </a:rPr>
              <a:t>                       </a:t>
            </a:r>
            <a:r>
              <a:rPr lang="en-US" sz="4500" dirty="0" smtClean="0">
                <a:latin typeface="Calibri" panose="020F0502020204030204" pitchFamily="34" charset="0"/>
              </a:rPr>
              <a:t>God of Communication,  			        Thieves, Travelers, 			</a:t>
            </a:r>
            <a:r>
              <a:rPr lang="en-US" sz="4500" dirty="0"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    Doctors, and Athletes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Being the                  guide to the Underworld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tortoise, lyre, caduceus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backgroundRemoval t="11068" b="58464" l="0" r="21889">
                        <a14:foregroundMark x1="8199" y1="14714" x2="8199" y2="14714"/>
                        <a14:foregroundMark x1="3587" y1="18490" x2="17204" y2="18880"/>
                        <a14:foregroundMark x1="14422" y1="15104" x2="19693" y2="18880"/>
                        <a14:foregroundMark x1="10688" y1="13281" x2="10688" y2="13281"/>
                        <a14:foregroundMark x1="13104" y1="23307" x2="10688" y2="51172"/>
                        <a14:foregroundMark x1="14422" y1="20964" x2="7467" y2="22786"/>
                        <a14:foregroundMark x1="12299" y1="24349" x2="9883" y2="39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1065" r="78109" b="41668"/>
          <a:stretch/>
        </p:blipFill>
        <p:spPr bwMode="auto">
          <a:xfrm>
            <a:off x="6705600" y="4648200"/>
            <a:ext cx="119255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6096000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Dionysus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55" t="3174" r="5829" b="3281"/>
          <a:stretch/>
        </p:blipFill>
        <p:spPr>
          <a:xfrm>
            <a:off x="152400" y="115189"/>
            <a:ext cx="2895600" cy="4587293"/>
          </a:xfrm>
          <a:prstGeom prst="round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152400" y="914400"/>
            <a:ext cx="8991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Zeus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</a:t>
            </a:r>
          </a:p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</a:rPr>
              <a:t> </a:t>
            </a:r>
            <a:r>
              <a:rPr lang="en-US" sz="4500" b="1" dirty="0" smtClean="0">
                <a:latin typeface="Calibri" panose="020F0502020204030204" pitchFamily="34" charset="0"/>
              </a:rPr>
              <a:t>                       </a:t>
            </a:r>
            <a:r>
              <a:rPr lang="en-US" sz="4500" dirty="0" smtClean="0">
                <a:latin typeface="Calibri" panose="020F0502020204030204" pitchFamily="34" charset="0"/>
              </a:rPr>
              <a:t>God of Wine, </a:t>
            </a:r>
            <a:r>
              <a:rPr lang="en-US" sz="4500" dirty="0">
                <a:latin typeface="Calibri" panose="020F0502020204030204" pitchFamily="34" charset="0"/>
              </a:rPr>
              <a:t>Insanity</a:t>
            </a:r>
          </a:p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  Merrymaking, and  					</a:t>
            </a:r>
            <a:r>
              <a:rPr lang="en-US" sz="4500" dirty="0"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       Fertility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Being the youngest Olympian and the only demi-god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grapevine and jaguar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575093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Hestia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2434"/>
          <a:stretch/>
        </p:blipFill>
        <p:spPr>
          <a:xfrm flipH="1">
            <a:off x="6477000" y="326571"/>
            <a:ext cx="2340307" cy="6150429"/>
          </a:xfrm>
          <a:prstGeom prst="round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1082040"/>
            <a:ext cx="9144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Kronos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   </a:t>
            </a:r>
            <a:r>
              <a:rPr lang="en-US" sz="4500" dirty="0" smtClean="0">
                <a:latin typeface="Calibri" panose="020F0502020204030204" pitchFamily="34" charset="0"/>
              </a:rPr>
              <a:t>Goddess of the Home,                       Hearth, Architecture and                              	       Family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Rejecting                    marriage proposals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fire and hearth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76200"/>
            <a:ext cx="6172201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Hades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 descr="hades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8995" t="4300" r="10900" b="2978"/>
          <a:stretch/>
        </p:blipFill>
        <p:spPr>
          <a:xfrm>
            <a:off x="152400" y="290284"/>
            <a:ext cx="2834542" cy="4281716"/>
          </a:xfrm>
          <a:prstGeom prst="round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52400" y="990600"/>
            <a:ext cx="8991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Kronos</a:t>
            </a:r>
          </a:p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</a:t>
            </a:r>
          </a:p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</a:rPr>
              <a:t> </a:t>
            </a:r>
            <a:r>
              <a:rPr lang="en-US" sz="4500" b="1" dirty="0" smtClean="0">
                <a:latin typeface="Calibri" panose="020F0502020204030204" pitchFamily="34" charset="0"/>
              </a:rPr>
              <a:t>                     </a:t>
            </a:r>
            <a:r>
              <a:rPr lang="en-US" sz="4500" dirty="0" smtClean="0">
                <a:latin typeface="Calibri" panose="020F0502020204030204" pitchFamily="34" charset="0"/>
              </a:rPr>
              <a:t>King of the Underworld, 			 God of the Dead, Wealth 				    and Torture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Kidnapping Persephone, daughter of Demeter 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coin, skull, hell hound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8999" y="0"/>
            <a:ext cx="5462587" cy="1066800"/>
          </a:xfrm>
        </p:spPr>
        <p:txBody>
          <a:bodyPr anchor="ctr"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Zeus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490" t="1935" r="21601" b="1700"/>
          <a:stretch/>
        </p:blipFill>
        <p:spPr>
          <a:xfrm>
            <a:off x="152400" y="228600"/>
            <a:ext cx="3048000" cy="3715658"/>
          </a:xfrm>
          <a:prstGeom prst="roundRect">
            <a:avLst>
              <a:gd name="adj" fmla="val 11334"/>
            </a:avLst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914400"/>
            <a:ext cx="8991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Kronos</a:t>
            </a:r>
          </a:p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</a:t>
            </a:r>
          </a:p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</a:rPr>
              <a:t> </a:t>
            </a:r>
            <a:r>
              <a:rPr lang="en-US" sz="4500" b="1" dirty="0" smtClean="0">
                <a:latin typeface="Calibri" panose="020F0502020204030204" pitchFamily="34" charset="0"/>
              </a:rPr>
              <a:t>                       </a:t>
            </a:r>
            <a:r>
              <a:rPr lang="en-US" sz="4500" dirty="0" smtClean="0">
                <a:latin typeface="Calibri" panose="020F0502020204030204" pitchFamily="34" charset="0"/>
              </a:rPr>
              <a:t>Lord of the Gods &amp;     			   God of Sky and Thunder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Being a “lady’s man” and fathering many gods &amp; demigods 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the thunderbolt, an eagle, the bull, and oak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76200"/>
            <a:ext cx="5210175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Hera 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15000" y="152400"/>
            <a:ext cx="3276600" cy="4427311"/>
          </a:xfrm>
          <a:prstGeom prst="round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0" y="990600"/>
            <a:ext cx="9144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Kronos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   </a:t>
            </a:r>
            <a:r>
              <a:rPr lang="en-US" sz="4500" dirty="0" smtClean="0">
                <a:latin typeface="Calibri" panose="020F0502020204030204" pitchFamily="34" charset="0"/>
              </a:rPr>
              <a:t>Queen of the Heavens                          &amp; Goddess of Marriage                        	   and </a:t>
            </a:r>
            <a:r>
              <a:rPr lang="en-US" sz="4500" dirty="0">
                <a:latin typeface="Calibri" panose="020F0502020204030204" pitchFamily="34" charset="0"/>
              </a:rPr>
              <a:t>W</a:t>
            </a:r>
            <a:r>
              <a:rPr lang="en-US" sz="4500" dirty="0" smtClean="0">
                <a:latin typeface="Calibri" panose="020F0502020204030204" pitchFamily="34" charset="0"/>
              </a:rPr>
              <a:t>omen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Her vengeance against husband Zeus 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pomegranate and peacock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"/>
            <a:ext cx="4419600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Poseidon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16" t="-1" r="2899" b="25259"/>
          <a:stretch/>
        </p:blipFill>
        <p:spPr>
          <a:xfrm>
            <a:off x="152400" y="312057"/>
            <a:ext cx="4506686" cy="4259943"/>
          </a:xfrm>
          <a:prstGeom prst="roundRect">
            <a:avLst>
              <a:gd name="adj" fmla="val 10448"/>
            </a:avLst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0" y="1082040"/>
            <a:ext cx="9144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 smtClean="0">
                <a:latin typeface="Calibri" panose="020F0502020204030204" pitchFamily="34" charset="0"/>
              </a:rPr>
              <a:t>            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Kronos</a:t>
            </a:r>
          </a:p>
          <a:p>
            <a:pPr marL="0" indent="0">
              <a:buNone/>
            </a:pPr>
            <a:r>
              <a:rPr lang="en-US" sz="4500" b="1" dirty="0" smtClean="0">
                <a:latin typeface="Calibri" panose="020F0502020204030204" pitchFamily="34" charset="0"/>
              </a:rPr>
              <a:t>                  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 						 CONTROL:                  </a:t>
            </a:r>
            <a:r>
              <a:rPr lang="en-US" sz="4500" b="1" dirty="0" smtClean="0">
                <a:latin typeface="Calibri" panose="020F0502020204030204" pitchFamily="34" charset="0"/>
              </a:rPr>
              <a:t>					  </a:t>
            </a:r>
            <a:r>
              <a:rPr lang="en-US" sz="4500" dirty="0" smtClean="0">
                <a:latin typeface="Calibri" panose="020F0502020204030204" pitchFamily="34" charset="0"/>
              </a:rPr>
              <a:t>King of Atlantis &amp; 					  God of the Sea, Earthquakes, Hurricanes and Horses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Connection to ocean 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trident, horse, and bull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5562599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Demeter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138" t="1053" r="3153" b="2439"/>
          <a:stretch/>
        </p:blipFill>
        <p:spPr>
          <a:xfrm>
            <a:off x="5715000" y="135015"/>
            <a:ext cx="3276600" cy="4889167"/>
          </a:xfrm>
          <a:prstGeom prst="round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0" y="990600"/>
            <a:ext cx="9144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Kronos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   </a:t>
            </a:r>
            <a:r>
              <a:rPr lang="en-US" sz="4500" dirty="0" smtClean="0">
                <a:latin typeface="Calibri" panose="020F0502020204030204" pitchFamily="34" charset="0"/>
              </a:rPr>
              <a:t>Goddess of Agriculture,                Plants, and the Harvest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Bringing                       the four seasons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the poppy,                      grain, and a cornucopia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backgroundRemoval t="0" b="100000" l="0" r="100000">
                        <a14:foregroundMark x1="12000" y1="56923" x2="12000" y2="56923"/>
                        <a14:foregroundMark x1="12571" y1="50000" x2="1257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21413973" flipH="1">
            <a:off x="5741742" y="5112538"/>
            <a:ext cx="3128806" cy="174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76200"/>
            <a:ext cx="6248401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Hephaestus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71" t="3421" r="5507"/>
          <a:stretch/>
        </p:blipFill>
        <p:spPr>
          <a:xfrm>
            <a:off x="228600" y="112401"/>
            <a:ext cx="2769030" cy="4611999"/>
          </a:xfrm>
          <a:prstGeom prst="roundRect">
            <a:avLst>
              <a:gd name="adj" fmla="val 12586"/>
            </a:avLst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52400" y="990600"/>
            <a:ext cx="8991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</a:t>
            </a:r>
            <a:r>
              <a:rPr lang="en-US" sz="4500" b="1" smtClean="0">
                <a:solidFill>
                  <a:srgbClr val="A5C249"/>
                </a:solidFill>
                <a:latin typeface="Calibri" panose="020F0502020204030204" pitchFamily="34" charset="0"/>
              </a:rPr>
              <a:t>:</a:t>
            </a:r>
            <a:r>
              <a:rPr lang="en-US" sz="4500" b="1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smtClean="0">
                <a:latin typeface="Calibri" panose="020F0502020204030204" pitchFamily="34" charset="0"/>
              </a:rPr>
              <a:t>Hera</a:t>
            </a:r>
          </a:p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</a:t>
            </a:r>
          </a:p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</a:rPr>
              <a:t> </a:t>
            </a:r>
            <a:r>
              <a:rPr lang="en-US" sz="4500" b="1" dirty="0" smtClean="0">
                <a:latin typeface="Calibri" panose="020F0502020204030204" pitchFamily="34" charset="0"/>
              </a:rPr>
              <a:t>                     </a:t>
            </a:r>
            <a:r>
              <a:rPr lang="en-US" sz="4500" dirty="0" smtClean="0">
                <a:latin typeface="Calibri" panose="020F0502020204030204" pitchFamily="34" charset="0"/>
              </a:rPr>
              <a:t>God of Fire, Masonry,  				  and the Forge</a:t>
            </a:r>
          </a:p>
          <a:p>
            <a:pPr marL="0" indent="0">
              <a:buNone/>
            </a:pPr>
            <a:r>
              <a:rPr lang="en-US" sz="4500" b="1" dirty="0" smtClean="0">
                <a:latin typeface="Calibri" panose="020F0502020204030204" pitchFamily="34" charset="0"/>
              </a:rPr>
              <a:t>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Being the metal and weapon smith of the gods and being married to Aphrodite 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fire, volcano, and hammer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019800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Athena</a:t>
            </a:r>
            <a:endParaRPr lang="en-US" sz="8000" dirty="0">
              <a:latin typeface="Gelio Fasolada"/>
              <a:cs typeface="Gelio Fasolad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0" y="990600"/>
            <a:ext cx="9144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Zeus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   </a:t>
            </a:r>
            <a:r>
              <a:rPr lang="en-US" sz="4500" dirty="0" smtClean="0">
                <a:latin typeface="Calibri" panose="020F0502020204030204" pitchFamily="34" charset="0"/>
              </a:rPr>
              <a:t>Goddess of Wisdom,                       Craft, and Battle Strategy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Being                                            born fully grown in full                   battle armor from Zeus’ forehead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an owl and olive tree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111" t="2067" r="8047" b="2803"/>
          <a:stretch/>
        </p:blipFill>
        <p:spPr>
          <a:xfrm>
            <a:off x="6019800" y="152400"/>
            <a:ext cx="2997201" cy="519433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Aphrodite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05051" y="990600"/>
            <a:ext cx="3510349" cy="5105400"/>
          </a:xfrm>
          <a:prstGeom prst="round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0" y="990600"/>
            <a:ext cx="9144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Uranus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</a:t>
            </a:r>
            <a:r>
              <a:rPr lang="en-US" sz="4500" b="1" dirty="0" smtClean="0">
                <a:latin typeface="Calibri" panose="020F0502020204030204" pitchFamily="34" charset="0"/>
              </a:rPr>
              <a:t>                 </a:t>
            </a:r>
            <a:r>
              <a:rPr lang="en-US" sz="4500" dirty="0" smtClean="0">
                <a:latin typeface="Calibri" panose="020F0502020204030204" pitchFamily="34" charset="0"/>
              </a:rPr>
              <a:t>Goddess of Love,                              Beauty, and Fertility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Having                      many lovers 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dove, rose                                      scallop shell, swan, and dolphin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5714999" cy="1066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Gelio Fasolada"/>
                <a:cs typeface="Gelio Fasolada"/>
              </a:rPr>
              <a:t>Ares</a:t>
            </a:r>
            <a:endParaRPr lang="en-US" sz="8000" dirty="0">
              <a:latin typeface="Gelio Fasolada"/>
              <a:cs typeface="Gelio Fasolada"/>
            </a:endParaRPr>
          </a:p>
        </p:txBody>
      </p:sp>
      <p:pic>
        <p:nvPicPr>
          <p:cNvPr id="5" name="Content Placeholder 4" descr="ares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/>
          <a:srcRect l="2309" t="3281" r="6749" b="3765"/>
          <a:stretch/>
        </p:blipFill>
        <p:spPr>
          <a:xfrm>
            <a:off x="246904" y="228600"/>
            <a:ext cx="3105896" cy="4343400"/>
          </a:xfrm>
          <a:prstGeom prst="round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52400" y="990600"/>
            <a:ext cx="8991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PARENT: </a:t>
            </a:r>
            <a:r>
              <a:rPr lang="en-US" sz="4500" dirty="0" smtClean="0">
                <a:latin typeface="Calibri" panose="020F0502020204030204" pitchFamily="34" charset="0"/>
              </a:rPr>
              <a:t>Zeus</a:t>
            </a:r>
          </a:p>
          <a:p>
            <a:pPr marL="0" indent="0">
              <a:buNone/>
            </a:pPr>
            <a:r>
              <a:rPr lang="en-US" sz="4500" dirty="0" smtClean="0">
                <a:latin typeface="Calibri" panose="020F0502020204030204" pitchFamily="34" charset="0"/>
              </a:rPr>
              <a:t> 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SPHERE OF CONTROL:              </a:t>
            </a:r>
          </a:p>
          <a:p>
            <a:pPr marL="0" indent="0">
              <a:buNone/>
            </a:pPr>
            <a:r>
              <a:rPr lang="en-US" sz="4500" b="1" dirty="0">
                <a:latin typeface="Calibri" panose="020F0502020204030204" pitchFamily="34" charset="0"/>
              </a:rPr>
              <a:t> </a:t>
            </a:r>
            <a:r>
              <a:rPr lang="en-US" sz="4500" b="1" dirty="0" smtClean="0">
                <a:latin typeface="Calibri" panose="020F0502020204030204" pitchFamily="34" charset="0"/>
              </a:rPr>
              <a:t>                         </a:t>
            </a:r>
            <a:r>
              <a:rPr lang="en-US" sz="4500" dirty="0" smtClean="0">
                <a:latin typeface="Calibri" panose="020F0502020204030204" pitchFamily="34" charset="0"/>
              </a:rPr>
              <a:t>God of War, Violence,  				    and Bloodlust</a:t>
            </a:r>
          </a:p>
          <a:p>
            <a:pPr marL="0" indent="0">
              <a:buNone/>
            </a:pPr>
            <a:r>
              <a:rPr lang="en-US" sz="4500" b="1" dirty="0" smtClean="0">
                <a:latin typeface="Calibri" panose="020F0502020204030204" pitchFamily="34" charset="0"/>
              </a:rPr>
              <a:t>                         </a:t>
            </a: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FAMOUS FOR:</a:t>
            </a:r>
            <a:r>
              <a:rPr lang="en-US" sz="4500" dirty="0" smtClean="0">
                <a:solidFill>
                  <a:srgbClr val="A5C249"/>
                </a:solidFill>
                <a:latin typeface="Calibri" panose="020F0502020204030204" pitchFamily="34" charset="0"/>
              </a:rPr>
              <a:t> </a:t>
            </a:r>
            <a:r>
              <a:rPr lang="en-US" sz="4500" dirty="0" smtClean="0">
                <a:latin typeface="Calibri" panose="020F0502020204030204" pitchFamily="34" charset="0"/>
              </a:rPr>
              <a:t>His affair with Aphrodite and bloodshed</a:t>
            </a:r>
          </a:p>
          <a:p>
            <a:pPr marL="0" indent="0">
              <a:buNone/>
            </a:pPr>
            <a:r>
              <a:rPr lang="en-US" sz="4500" b="1" dirty="0" smtClean="0">
                <a:solidFill>
                  <a:srgbClr val="A5C249"/>
                </a:solidFill>
                <a:latin typeface="Calibri" panose="020F0502020204030204" pitchFamily="34" charset="0"/>
              </a:rPr>
              <a:t>SYMBOLS: </a:t>
            </a:r>
            <a:r>
              <a:rPr lang="en-US" sz="4500" dirty="0" smtClean="0">
                <a:latin typeface="Calibri" panose="020F0502020204030204" pitchFamily="34" charset="0"/>
              </a:rPr>
              <a:t>boar, raven, vulture, an  axe, and spears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7042</TotalTime>
  <Words>627</Words>
  <Application>Microsoft Macintosh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Soho</vt:lpstr>
      <vt:lpstr>The Olympian Gods &amp; Goddesses</vt:lpstr>
      <vt:lpstr>Zeus</vt:lpstr>
      <vt:lpstr>Hera </vt:lpstr>
      <vt:lpstr>Poseidon</vt:lpstr>
      <vt:lpstr>Demeter</vt:lpstr>
      <vt:lpstr>Hephaestus</vt:lpstr>
      <vt:lpstr>Athena</vt:lpstr>
      <vt:lpstr>Aphrodite</vt:lpstr>
      <vt:lpstr>Ares</vt:lpstr>
      <vt:lpstr>Apollo</vt:lpstr>
      <vt:lpstr>Artemis</vt:lpstr>
      <vt:lpstr>Hermes</vt:lpstr>
      <vt:lpstr>Dionysus</vt:lpstr>
      <vt:lpstr>Hestia</vt:lpstr>
      <vt:lpstr>Hades</vt:lpstr>
    </vt:vector>
  </TitlesOfParts>
  <Company>Century Housing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Zeus</dc:title>
  <dc:creator>Windows User</dc:creator>
  <cp:lastModifiedBy>Hilary Watford</cp:lastModifiedBy>
  <cp:revision>64</cp:revision>
  <cp:lastPrinted>2014-12-03T21:30:45Z</cp:lastPrinted>
  <dcterms:created xsi:type="dcterms:W3CDTF">2017-10-26T20:51:46Z</dcterms:created>
  <dcterms:modified xsi:type="dcterms:W3CDTF">2017-10-26T21:36:23Z</dcterms:modified>
</cp:coreProperties>
</file>